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9" r:id="rId4"/>
    <p:sldId id="258" r:id="rId5"/>
    <p:sldId id="260" r:id="rId6"/>
    <p:sldId id="261" r:id="rId7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rójkąt prostokątny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ytuł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17" name="Podtytuł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l-PL" smtClean="0"/>
              <a:t>Kliknij, aby edytować styl wzorca podtytułu</a:t>
            </a:r>
            <a:endParaRPr kumimoji="0" lang="en-US"/>
          </a:p>
        </p:txBody>
      </p:sp>
      <p:grpSp>
        <p:nvGrpSpPr>
          <p:cNvPr id="2" name="Grupa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Dowolny kształt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Dowolny kształt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Dowolny kształt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Łącznik prosty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Symbol zastępczy daty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60BDFCCB-E72E-4F03-82D7-2BBA60BEC7C4}" type="datetimeFigureOut">
              <a:rPr lang="pl-PL" smtClean="0"/>
              <a:t>26.03.2020</a:t>
            </a:fld>
            <a:endParaRPr lang="pl-PL"/>
          </a:p>
        </p:txBody>
      </p:sp>
      <p:sp>
        <p:nvSpPr>
          <p:cNvPr id="19" name="Symbol zastępczy stopki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27" name="Symbol zastępczy numeru slajdu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8D906CD1-984C-4A54-8B42-12E1BA499E52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BDFCCB-E72E-4F03-82D7-2BBA60BEC7C4}" type="datetimeFigureOut">
              <a:rPr lang="pl-PL" smtClean="0"/>
              <a:t>26.03.2020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906CD1-984C-4A54-8B42-12E1BA499E52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BDFCCB-E72E-4F03-82D7-2BBA60BEC7C4}" type="datetimeFigureOut">
              <a:rPr lang="pl-PL" smtClean="0"/>
              <a:t>26.03.2020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906CD1-984C-4A54-8B42-12E1BA499E52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BDFCCB-E72E-4F03-82D7-2BBA60BEC7C4}" type="datetimeFigureOut">
              <a:rPr lang="pl-PL" smtClean="0"/>
              <a:t>26.03.2020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906CD1-984C-4A54-8B42-12E1BA499E52}" type="slidenum">
              <a:rPr lang="pl-PL" smtClean="0"/>
              <a:t>‹#›</a:t>
            </a:fld>
            <a:endParaRPr lang="pl-PL"/>
          </a:p>
        </p:txBody>
      </p:sp>
      <p:sp>
        <p:nvSpPr>
          <p:cNvPr id="7" name="Tytuł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BDFCCB-E72E-4F03-82D7-2BBA60BEC7C4}" type="datetimeFigureOut">
              <a:rPr lang="pl-PL" smtClean="0"/>
              <a:t>26.03.2020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906CD1-984C-4A54-8B42-12E1BA499E52}" type="slidenum">
              <a:rPr lang="pl-PL" smtClean="0"/>
              <a:t>‹#›</a:t>
            </a:fld>
            <a:endParaRPr lang="pl-PL"/>
          </a:p>
        </p:txBody>
      </p:sp>
      <p:sp>
        <p:nvSpPr>
          <p:cNvPr id="7" name="Pag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Pag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BDFCCB-E72E-4F03-82D7-2BBA60BEC7C4}" type="datetimeFigureOut">
              <a:rPr lang="pl-PL" smtClean="0"/>
              <a:t>26.03.2020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906CD1-984C-4A54-8B42-12E1BA499E52}" type="slidenum">
              <a:rPr lang="pl-PL" smtClean="0"/>
              <a:t>‹#›</a:t>
            </a:fld>
            <a:endParaRPr lang="pl-PL"/>
          </a:p>
        </p:txBody>
      </p:sp>
      <p:sp>
        <p:nvSpPr>
          <p:cNvPr id="8" name="Tytuł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ównani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5" name="Symbol zastępczy zawartości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BDFCCB-E72E-4F03-82D7-2BBA60BEC7C4}" type="datetimeFigureOut">
              <a:rPr lang="pl-PL" smtClean="0"/>
              <a:t>26.03.2020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906CD1-984C-4A54-8B42-12E1BA499E52}" type="slidenum">
              <a:rPr lang="pl-PL" smtClean="0"/>
              <a:t>‹#›</a:t>
            </a:fld>
            <a:endParaRPr lang="pl-P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BDFCCB-E72E-4F03-82D7-2BBA60BEC7C4}" type="datetimeFigureOut">
              <a:rPr lang="pl-PL" smtClean="0"/>
              <a:t>26.03.2020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906CD1-984C-4A54-8B42-12E1BA499E52}" type="slidenum">
              <a:rPr lang="pl-PL" smtClean="0"/>
              <a:t>‹#›</a:t>
            </a:fld>
            <a:endParaRPr lang="pl-PL"/>
          </a:p>
        </p:txBody>
      </p:sp>
      <p:sp>
        <p:nvSpPr>
          <p:cNvPr id="6" name="Tytuł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60BDFCCB-E72E-4F03-82D7-2BBA60BEC7C4}" type="datetimeFigureOut">
              <a:rPr lang="pl-PL" smtClean="0"/>
              <a:t>26.03.2020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906CD1-984C-4A54-8B42-12E1BA499E52}" type="slidenum">
              <a:rPr lang="pl-PL" smtClean="0"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Zawartość z podpisem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l-PL" smtClean="0"/>
              <a:t>Kliknij, aby edytować style wzorca tekstu</a:t>
            </a:r>
          </a:p>
          <a:p>
            <a:pPr lvl="1" eaLnBrk="1" latinLnBrk="0" hangingPunct="1"/>
            <a:r>
              <a:rPr lang="pl-PL" smtClean="0"/>
              <a:t>Drugi poziom</a:t>
            </a:r>
          </a:p>
          <a:p>
            <a:pPr lvl="2" eaLnBrk="1" latinLnBrk="0" hangingPunct="1"/>
            <a:r>
              <a:rPr lang="pl-PL" smtClean="0"/>
              <a:t>Trzeci poziom</a:t>
            </a:r>
          </a:p>
          <a:p>
            <a:pPr lvl="3" eaLnBrk="1" latinLnBrk="0" hangingPunct="1"/>
            <a:r>
              <a:rPr lang="pl-PL" smtClean="0"/>
              <a:t>Czwarty poziom</a:t>
            </a:r>
          </a:p>
          <a:p>
            <a:pPr lvl="4" eaLnBrk="1" latinLnBrk="0" hangingPunct="1"/>
            <a:r>
              <a:rPr lang="pl-PL" smtClean="0"/>
              <a:t>Piąty poziom</a:t>
            </a:r>
            <a:endParaRPr kumimoji="0" lang="en-US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60BDFCCB-E72E-4F03-82D7-2BBA60BEC7C4}" type="datetimeFigureOut">
              <a:rPr lang="pl-PL" smtClean="0"/>
              <a:t>26.03.2020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8D906CD1-984C-4A54-8B42-12E1BA499E52}" type="slidenum">
              <a:rPr lang="pl-PL" smtClean="0"/>
              <a:t>‹#›</a:t>
            </a:fld>
            <a:endParaRPr lang="pl-PL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az z podpisem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pl-PL" smtClean="0"/>
              <a:t>Kliknij ikonę, aby dodać obraz</a:t>
            </a:r>
            <a:endParaRPr kumimoji="0" lang="en-US" dirty="0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60BDFCCB-E72E-4F03-82D7-2BBA60BEC7C4}" type="datetimeFigureOut">
              <a:rPr lang="pl-PL" smtClean="0"/>
              <a:t>26.03.2020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8D906CD1-984C-4A54-8B42-12E1BA499E52}" type="slidenum">
              <a:rPr lang="pl-PL" smtClean="0"/>
              <a:t>‹#›</a:t>
            </a:fld>
            <a:endParaRPr lang="pl-PL"/>
          </a:p>
        </p:txBody>
      </p:sp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8" name="Dowolny kształt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Dowolny kształt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Trójkąt prostokątny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Łącznik prosty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Pag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Pag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owolny kształt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Dowolny kształt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Trójkąt prostokątny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Łącznik prosty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Symbol zastępczy tytułu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pl-PL" smtClean="0"/>
              <a:t>Kliknij, aby edytować styl</a:t>
            </a:r>
            <a:endParaRPr kumimoji="0" lang="en-US"/>
          </a:p>
        </p:txBody>
      </p:sp>
      <p:sp>
        <p:nvSpPr>
          <p:cNvPr id="30" name="Symbol zastępczy tekstu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pl-PL" smtClean="0"/>
              <a:t>Kliknij, aby edytować style wzorca tekstu</a:t>
            </a:r>
          </a:p>
          <a:p>
            <a:pPr lvl="1" eaLnBrk="1" latinLnBrk="0" hangingPunct="1"/>
            <a:r>
              <a:rPr kumimoji="0" lang="pl-PL" smtClean="0"/>
              <a:t>Drugi poziom</a:t>
            </a:r>
          </a:p>
          <a:p>
            <a:pPr lvl="2" eaLnBrk="1" latinLnBrk="0" hangingPunct="1"/>
            <a:r>
              <a:rPr kumimoji="0" lang="pl-PL" smtClean="0"/>
              <a:t>Trzeci poziom</a:t>
            </a:r>
          </a:p>
          <a:p>
            <a:pPr lvl="3" eaLnBrk="1" latinLnBrk="0" hangingPunct="1"/>
            <a:r>
              <a:rPr kumimoji="0" lang="pl-PL" smtClean="0"/>
              <a:t>Czwarty poziom</a:t>
            </a:r>
          </a:p>
          <a:p>
            <a:pPr lvl="4" eaLnBrk="1" latinLnBrk="0" hangingPunct="1"/>
            <a:r>
              <a:rPr kumimoji="0" lang="pl-PL" smtClean="0"/>
              <a:t>Piąty poziom</a:t>
            </a:r>
            <a:endParaRPr kumimoji="0" lang="en-US"/>
          </a:p>
        </p:txBody>
      </p:sp>
      <p:sp>
        <p:nvSpPr>
          <p:cNvPr id="10" name="Symbol zastępczy daty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60BDFCCB-E72E-4F03-82D7-2BBA60BEC7C4}" type="datetimeFigureOut">
              <a:rPr lang="pl-PL" smtClean="0"/>
              <a:t>26.03.2020</a:t>
            </a:fld>
            <a:endParaRPr lang="pl-PL"/>
          </a:p>
        </p:txBody>
      </p:sp>
      <p:sp>
        <p:nvSpPr>
          <p:cNvPr id="22" name="Symbol zastępczy stopki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pl-PL"/>
          </a:p>
        </p:txBody>
      </p:sp>
      <p:sp>
        <p:nvSpPr>
          <p:cNvPr id="18" name="Symbol zastępczy numeru slajdu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8D906CD1-984C-4A54-8B42-12E1BA499E52}" type="slidenum">
              <a:rPr lang="pl-PL" smtClean="0"/>
              <a:t>‹#›</a:t>
            </a:fld>
            <a:endParaRPr lang="pl-PL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The Polish AI start-up fighting against hate speech and fake news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2233424"/>
          </a:xfrm>
        </p:spPr>
        <p:txBody>
          <a:bodyPr/>
          <a:lstStyle/>
          <a:p>
            <a:r>
              <a:rPr lang="pl-PL" dirty="0" err="1" smtClean="0"/>
              <a:t>Fake</a:t>
            </a:r>
            <a:r>
              <a:rPr lang="pl-PL" dirty="0" smtClean="0"/>
              <a:t> news - jest to fałszywa informacja, która chce wprowadzić czytelnika w błąd, ale także tym samym ma na celu spowodować, by słuchacz zmienił swoje zdanie, opinię w danej sprawie. </a:t>
            </a:r>
          </a:p>
          <a:p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b="0" dirty="0" smtClean="0"/>
              <a:t>Czym są "</a:t>
            </a:r>
            <a:r>
              <a:rPr lang="pl-PL" b="0" dirty="0" err="1" smtClean="0"/>
              <a:t>Fake</a:t>
            </a:r>
            <a:r>
              <a:rPr lang="pl-PL" b="0" dirty="0" smtClean="0"/>
              <a:t> News"?</a:t>
            </a:r>
            <a:br>
              <a:rPr lang="pl-PL" b="0" dirty="0" smtClean="0"/>
            </a:br>
            <a:endParaRPr lang="pl-PL" dirty="0"/>
          </a:p>
        </p:txBody>
      </p:sp>
      <p:pic>
        <p:nvPicPr>
          <p:cNvPr id="5122" name="Picture 2" descr="TSE lança site para tentar minimizar impacto de notícias falsas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43240" y="3357562"/>
            <a:ext cx="5207036" cy="292895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3304994"/>
          </a:xfrm>
        </p:spPr>
        <p:txBody>
          <a:bodyPr/>
          <a:lstStyle/>
          <a:p>
            <a:r>
              <a:rPr lang="pl-PL" dirty="0" smtClean="0"/>
              <a:t>aby </a:t>
            </a:r>
            <a:r>
              <a:rPr lang="pl-PL" dirty="0" smtClean="0"/>
              <a:t>uzyskać przez społeczność jak największą liczbę odwiedzin</a:t>
            </a:r>
          </a:p>
          <a:p>
            <a:r>
              <a:rPr lang="pl-PL" dirty="0" smtClean="0"/>
              <a:t>aby odebrać dobre imię danej osobie</a:t>
            </a:r>
          </a:p>
          <a:p>
            <a:r>
              <a:rPr lang="pl-PL" dirty="0" smtClean="0"/>
              <a:t>aby działać na szkodę jakiejś konkurencji</a:t>
            </a:r>
          </a:p>
          <a:p>
            <a:r>
              <a:rPr lang="pl-PL" dirty="0" smtClean="0"/>
              <a:t>aby manipulować ludźmi</a:t>
            </a:r>
          </a:p>
          <a:p>
            <a:r>
              <a:rPr lang="pl-PL" dirty="0" smtClean="0"/>
              <a:t>aby wpływać na emocje odbiorcy</a:t>
            </a:r>
          </a:p>
          <a:p>
            <a:r>
              <a:rPr lang="pl-PL" dirty="0" smtClean="0"/>
              <a:t>aby spowodować zmianę jego decyzji</a:t>
            </a:r>
          </a:p>
          <a:p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/>
              <a:t>Dlaczego </a:t>
            </a:r>
            <a:r>
              <a:rPr lang="pl-PL" dirty="0" err="1" smtClean="0"/>
              <a:t>fake</a:t>
            </a:r>
            <a:r>
              <a:rPr lang="pl-PL" dirty="0" smtClean="0"/>
              <a:t> newsy powstają?</a:t>
            </a:r>
            <a:br>
              <a:rPr lang="pl-PL" dirty="0" smtClean="0"/>
            </a:br>
            <a:endParaRPr lang="pl-PL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2733490"/>
          </a:xfrm>
        </p:spPr>
        <p:txBody>
          <a:bodyPr/>
          <a:lstStyle/>
          <a:p>
            <a:r>
              <a:rPr lang="pl-PL" dirty="0" smtClean="0"/>
              <a:t>1.Całkowicie </a:t>
            </a:r>
            <a:r>
              <a:rPr lang="pl-PL" dirty="0" smtClean="0"/>
              <a:t>nieprawdziwa informacja.</a:t>
            </a:r>
          </a:p>
          <a:p>
            <a:r>
              <a:rPr lang="pl-PL" dirty="0" smtClean="0"/>
              <a:t>2. Informacja sporna, która powoduje nadanie innego znaczenia danej wiadomości.</a:t>
            </a:r>
          </a:p>
          <a:p>
            <a:r>
              <a:rPr lang="pl-PL" dirty="0" smtClean="0"/>
              <a:t>3. Manipulacja cytatem, czyli zamieszczenie wypowiedzi w tekście w taki sposób, żeby całkowicie zmienić jej sens.</a:t>
            </a:r>
          </a:p>
          <a:p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pl-PL" dirty="0" smtClean="0"/>
              <a:t>Jakie są rodzaje </a:t>
            </a:r>
            <a:r>
              <a:rPr lang="pl-PL" dirty="0" err="1" smtClean="0"/>
              <a:t>fake</a:t>
            </a:r>
            <a:r>
              <a:rPr lang="pl-PL" dirty="0" smtClean="0"/>
              <a:t> newsów?</a:t>
            </a:r>
            <a:br>
              <a:rPr lang="pl-PL" dirty="0" smtClean="0"/>
            </a:br>
            <a:endParaRPr lang="pl-PL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zawartości 1"/>
          <p:cNvSpPr>
            <a:spLocks noGrp="1"/>
          </p:cNvSpPr>
          <p:nvPr>
            <p:ph idx="1"/>
          </p:nvPr>
        </p:nvSpPr>
        <p:spPr>
          <a:xfrm>
            <a:off x="457200" y="1481329"/>
            <a:ext cx="8229600" cy="3733622"/>
          </a:xfrm>
        </p:spPr>
        <p:txBody>
          <a:bodyPr>
            <a:normAutofit/>
          </a:bodyPr>
          <a:lstStyle/>
          <a:p>
            <a:r>
              <a:rPr lang="pl-PL" dirty="0" smtClean="0"/>
              <a:t>Czy są podane nazwiska twórców artykułu.</a:t>
            </a:r>
          </a:p>
          <a:p>
            <a:r>
              <a:rPr lang="pl-PL" dirty="0" smtClean="0"/>
              <a:t>Warto </a:t>
            </a:r>
            <a:r>
              <a:rPr lang="pl-PL" dirty="0" smtClean="0"/>
              <a:t>pamiętać, że znane gazety nie publikują </a:t>
            </a:r>
            <a:r>
              <a:rPr lang="pl-PL" dirty="0" err="1" smtClean="0"/>
              <a:t>fake</a:t>
            </a:r>
            <a:r>
              <a:rPr lang="pl-PL" dirty="0" smtClean="0"/>
              <a:t> newsów.</a:t>
            </a:r>
          </a:p>
          <a:p>
            <a:r>
              <a:rPr lang="pl-PL" dirty="0" smtClean="0"/>
              <a:t>Czy wydawca jest podpisany na dole strony.</a:t>
            </a:r>
          </a:p>
          <a:p>
            <a:r>
              <a:rPr lang="pl-PL" dirty="0" smtClean="0"/>
              <a:t>Czy jest podany prawidłowy adres skrzynki pocztowej znanej </a:t>
            </a:r>
            <a:r>
              <a:rPr lang="pl-PL" dirty="0" smtClean="0"/>
              <a:t>gazety</a:t>
            </a:r>
            <a:endParaRPr lang="pl-PL" dirty="0" smtClean="0"/>
          </a:p>
          <a:p>
            <a:r>
              <a:rPr lang="pl-PL" dirty="0" smtClean="0"/>
              <a:t>Czy artykuł pisze anonim, czy ktoś z jakąś określoną ksywką.</a:t>
            </a:r>
          </a:p>
          <a:p>
            <a:endParaRPr lang="pl-PL" dirty="0"/>
          </a:p>
        </p:txBody>
      </p:sp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428596" y="500042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pl-PL" dirty="0" smtClean="0"/>
              <a:t>Na co zwracać </a:t>
            </a:r>
            <a:r>
              <a:rPr lang="pl-PL" dirty="0" err="1" smtClean="0"/>
              <a:t>uwage</a:t>
            </a:r>
            <a:r>
              <a:rPr lang="pl-PL" dirty="0" smtClean="0"/>
              <a:t> szukając informacji?</a:t>
            </a:r>
            <a:br>
              <a:rPr lang="pl-PL" dirty="0" smtClean="0"/>
            </a:br>
            <a:endParaRPr lang="pl-PL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ytuł 2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3214710"/>
          </a:xfrm>
        </p:spPr>
        <p:txBody>
          <a:bodyPr>
            <a:normAutofit/>
          </a:bodyPr>
          <a:lstStyle/>
          <a:p>
            <a:r>
              <a:rPr lang="pl-PL" b="0" dirty="0" smtClean="0"/>
              <a:t>Cały </a:t>
            </a:r>
            <a:r>
              <a:rPr lang="pl-PL" b="0" dirty="0" smtClean="0"/>
              <a:t>czas trzeba być bardzo czujnym, żeby nie dać się oszukać w dzisiejszym świecie.</a:t>
            </a:r>
            <a:br>
              <a:rPr lang="pl-PL" b="0" dirty="0" smtClean="0"/>
            </a:br>
            <a:endParaRPr lang="pl-PL" dirty="0"/>
          </a:p>
        </p:txBody>
      </p:sp>
      <p:pic>
        <p:nvPicPr>
          <p:cNvPr id="1026" name="Picture 2" descr="Bolsonaro solta pacote de fake news sobre os 400 dias de seu ...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794" y="2714620"/>
            <a:ext cx="5143534" cy="321471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Hol">
  <a:themeElements>
    <a:clrScheme name="Hol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Hol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Hol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12</TotalTime>
  <Words>192</Words>
  <Application>Microsoft Office PowerPoint</Application>
  <PresentationFormat>Pokaz na ekranie (4:3)</PresentationFormat>
  <Paragraphs>20</Paragraphs>
  <Slides>6</Slides>
  <Notes>0</Notes>
  <HiddenSlides>0</HiddenSlides>
  <MMClips>0</MMClips>
  <ScaleCrop>false</ScaleCrop>
  <HeadingPairs>
    <vt:vector size="4" baseType="variant">
      <vt:variant>
        <vt:lpstr>Motyw</vt:lpstr>
      </vt:variant>
      <vt:variant>
        <vt:i4>1</vt:i4>
      </vt:variant>
      <vt:variant>
        <vt:lpstr>Tytuły slajdów</vt:lpstr>
      </vt:variant>
      <vt:variant>
        <vt:i4>6</vt:i4>
      </vt:variant>
    </vt:vector>
  </HeadingPairs>
  <TitlesOfParts>
    <vt:vector size="7" baseType="lpstr">
      <vt:lpstr>Hol</vt:lpstr>
      <vt:lpstr>Slajd 1</vt:lpstr>
      <vt:lpstr>Czym są "Fake News"? </vt:lpstr>
      <vt:lpstr>Dlaczego fake newsy powstają? </vt:lpstr>
      <vt:lpstr>Jakie są rodzaje fake newsów? </vt:lpstr>
      <vt:lpstr>Na co zwracać uwage szukając informacji? </vt:lpstr>
      <vt:lpstr>Cały czas trzeba być bardzo czujnym, żeby nie dać się oszukać w dzisiejszym świecie.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Fake news, czyli jak nie dać się oszukać.</dc:title>
  <dc:creator>PC</dc:creator>
  <cp:lastModifiedBy>PC</cp:lastModifiedBy>
  <cp:revision>2</cp:revision>
  <dcterms:created xsi:type="dcterms:W3CDTF">2020-03-26T11:32:01Z</dcterms:created>
  <dcterms:modified xsi:type="dcterms:W3CDTF">2020-03-26T11:45:00Z</dcterms:modified>
</cp:coreProperties>
</file>